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5" autoAdjust="0"/>
    <p:restoredTop sz="69080" autoAdjust="0"/>
  </p:normalViewPr>
  <p:slideViewPr>
    <p:cSldViewPr>
      <p:cViewPr>
        <p:scale>
          <a:sx n="60" d="100"/>
          <a:sy n="60" d="100"/>
        </p:scale>
        <p:origin x="-1382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0677-8682-4DCC-A06F-F1EB51C69C39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43E8-32E2-4213-B6E9-6DDB00FC63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Куча бумаг, одна бумага может противоречить другой. Очень большие объемы данных ежеминутно поступают в хранилище. Поступают в одном виде, а требуется отобразить информацию в другом. Сервера нагрузки не выдерживают, какие-то ломаются, где-то сеть обрывается. Каждому руководителю требуется та или иная информация, к тому же в очень необыкновенном виде. Руководство требует эту информацию от экономистов, а те в свою очередь объясняют программистам, что им надо, работает испорченный телефон. Параллельно от этих же программистов требуют, чтобы информация, в течении рабочего дня поступала без задержек от клиентов. Поэтому скорость запросов, которые делаются с целью создания отчетов, ограниченна.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27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дальнейшем появилась потребность видеть динамику изменения ключевых показателей деятельности в виде графиков и таблиц в интернет браузере. Это необходимо для быстрого и наглядного анализа текущей ситуации.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Reporting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этой цели не совсем подходил, т.к. детальность графиков была очень высокой и временные интервалы менялись значительно. Требовались графики, которые могли масштабироваться в зависимости от шага и размера интервала, а так же возможность интерактивной работы с графиком, т.е. требовалось возможность сравнения двух показателей, либо одного показателя, но в различных подразделениях, либо изменение показателя для разных типов продукта. Была попытка использовать для этих целей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Performance Pointer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излишняя детальность и сильная гибкость данного инструмента сделала его очень сложным для работы рядового сотрудника банка. Поэтому для реализации этой задачи было разработано приложение, которое использовало пакет графических инструментов фирмы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DevExpress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отображения данных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Analysis Services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их подготовки и хранения.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6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различных структурных и бюрократических изменений возникла ситуация, когда информация о проданных продуктах собиралась автоматизированной системой по каждому подразделению, а потребовалось, чтобы по каждому сотруднику данного подразделения. Была разработана форма, в которой напротив каждого продукта руководитель подразделения мог проставить фамилию сотрудника, а так же проставить ещё целый набор дополнительных параметров. Т.к. количество продуктов было очень большим, то пришлось разработать интернет форму, которая выглядела как табличка и редактирование в ней срабатывало по клику мышки на ячейке данной таблички. Подобную форму так же применили для ручного сопоставления нераспознанных комиссий. Иногда при заполнении квитанций клиент совершает ошибку в реквизитах организации. Такие “нераспознанные комиссии” заполняют через разработанное приложение.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2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Следующая идея была в том, чтобы считать рентабельность клиента через единую интернет-форму. До этого 3 отдельные группы в банке считали рентабельность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файлах и потом сравнивали свои расчеты с целью получения единой оценки. Это занимало очень много времени, хотя по своей сути работа была во многом монотонной и большая её часть сводилась к поиску всех платежек клиента, комиссий клиента и договоров с ним за определенный период.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Сложность программного решения была в том, что рентабельность считалась исходя из его активности за выбранный период и прогнозирование этой же активности в прогнозный период, с возможностью менять или добавлять различные позиции в прогнозный период. В прогнозном периоде соответственно менялись внешние факторы, такие как ставка ЕТС, курс доллара и т.п. и программа должна это все учитывать. В приложении помимо расчетов так же была реализована форматированная выгрузка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входных и расчетных данных, сохранение расчетов пользователей в Базу Данных с возможностью загрузить расчет позже этим же пользователем, либо другим пользователем в режиме только для чтения.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2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 трудностей пришлось решать из-за сложной системы прав доступа и организации безопасности в банке. Все сотрудники имеют учетную запись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Directory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так же все сотрудники имеют табельный номер в Базе Данных, табельный номер и учетная запись могут меняться, причем, кто из них меняется первым неизвестно. Так же сотрудники ограниченны в доступе в зависимости от того в каком подразделении они работают. Кроме того сотрудники находящиеся в соседнем регионе находятся в своем домене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Directory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Ещё у сотрудников может быть несколько учетных записей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Directory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один табельный номер. Рабочая учетная запись как правило одна, к ней привязан почтовый адрес и телефон. Табельный номер так же очень важен, так как к нему привязана должность. Доступ может зависеть от должности для ряда данных. Отсюда сначала была разработана утилита по быстрому поиску списка сотрудников. Она возвращала максимально полную информацию из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Directory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же эта она брала табельный номер, должность и фотографию из Базы по каждому сотруднику. С её помощью стало возможно максимально точно определить активную учетную запись сотрудника, его должность и подразделение. Так же этим приложением стали активно пользоваться для быстрого поиска контактных данных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55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 этой задачи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создается отдельное хранилище, в которое, с однодневным опозданием, заливаются данные необходимые для формирования отчетов. Так же для него разворачивается интернет портал на базе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интегрированным в него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Reporting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6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отчетов постоянно меняются, одним нужен один срез данных другим другой. Количество отчетов на портале начинает очень быстро увеличиваться, что приводит к проблеме – отчет вроде бы есть, но найти очень сложно. Для различных планерок и совещаний бывает нужны очень ограниченные наборы данных, либо вместо отчета в табличной форме хочется увидеть график.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9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этих целый был задействован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Analysis Services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его поддержка 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такими как сводные таблицы и построение различных графиков и диаграмм на базе сводных таблиц. При работе с ними пользователь может сам выбирать что он хочет увидеть из предложенного ему набора и в каком виде.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35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За</a:t>
            </a:r>
            <a:r>
              <a:rPr lang="en-US" baseline="0" dirty="0" smtClean="0"/>
              <a:t> внедрение и сопровождение MS Analysis Services сначала я был представлен к премии – Лучший сотрудник года, на будущий год той же премии был </a:t>
            </a:r>
            <a:r>
              <a:rPr lang="ru-RU" baseline="0" noProof="0" dirty="0" smtClean="0"/>
              <a:t>удостоин</a:t>
            </a:r>
            <a:r>
              <a:rPr lang="en-US" baseline="0" dirty="0" smtClean="0"/>
              <a:t> сотрудник Центрального аппарата, перенявший опыт внедрения. Преимущество рашения OLAP на платформе MS Analysis Sevices заключается в том, что каждый сотрудник с помощью Microsoft Excel может подключится к OLAP Кубу и построить тот отчет, который ему нужен.</a:t>
            </a:r>
            <a:endParaRPr lang="ru-RU" dirty="0" smtClean="0"/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0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столкнулись с рядом проблем. Первая – когда требовалось сформировать отчет с максимальной детальностью. К примеру – полная информация о кредиторах, начиная от паспортных данных и заканчивая тем, как и когда брали кредиты. Причем информация бралась за произвольный отрезок времени. В итоге стали формироваться отчеты с большим объемом данных, что приводило в некоторых случаях к невозможности выполнения отчета по причине переполнения оперативной памяти. По этой же причине с ними было сложно работать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Analysis Services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67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проблема заключалась в том, что пользователь брал отчеты с портала для формирования какой-то иной отчетности, поэтому он выгружал отчет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далее брал из него отдельные куски и использовал их в своих целях. В этом случае внешний вид отчета терял смысл и требовалось дополнительное время для того чтобы сначала его запустить на портале, потом выгрузить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Третья проблема заключалась в построении сводных отчетов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Reporting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возможность строить сводные отчеты с возможностью просматривать вложенности. На сайте это выглядит очень удобно и позволяет оперативно провести анализ всех звеньев в отчете. Трудности начинаются, когда подобный отчет выгружают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пытаются из него получить данные в других разрезах.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из-за большого объема данных скорость работы сильно падает.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79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Решением этой проблемы стала разработка интернет приложения, которое предоставляло отчеты пользователю сразу в виде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файла, который формировался на сервере. Формирование фала выполнялось в поточном режиме, при котором данные сразу же пишутся на диск, не забивая оперативную память. Для удобства работы с данным приложением был создан построитель отчетов и интерфейс работы с пользователем. По большому счету данное приложения по функционалу было похоже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Reporting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в отличие от него, формировало отчеты непосредственно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файл, используя по минимуму аппаратные ресурсы сервера. Сводные отчеты при этом не формировались в файле. В нем хранились только плоские детальные выгрузки, на основе которых можно было построить уже сводные, если возникала необходимость.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2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стали появляться первичные источники данных в виде файлов различных форматов. Это могли быть различные услуги, которые не были автоматизированы и информация по этим услугам велась вручную в виде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таблиц, либо информация в виду каких-то соображений не могла быть передана никак иначе как в виде файлов, либо различные выгрузки из закрытых автоматизированных систем, которые не позволяли передать информацию напрямую из базы данных. В общем,  для подгрузки информации из файлов стали использовать, где это возможно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Integration Services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где не очень возможно, либо возможно, но очень трудоемко, была разработана программа подгрузки файлов произвольных форматов в базу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43E8-32E2-4213-B6E9-6DDB00FC637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3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6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9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10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0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2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937B-EA27-4CF5-AA10-BF38D9EAC931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F552-A1C2-4C0F-8527-497A157F2D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1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78092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Автоматизация отчетности</a:t>
            </a:r>
            <a:r>
              <a:rPr lang="en-US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75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Загрузка данных из файлов в базу.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temp\Презентация\Images\ReleaseNoName\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4"/>
            <a:ext cx="8964488" cy="6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temp\Презентация\Images\ReleaseNoName\Эскиз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55703"/>
            <a:ext cx="9108504" cy="56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Интерактивная корректировка данных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temp\Презентация\Images\Release\Эскиз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" y="836712"/>
            <a:ext cx="8986596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Рентабельность клиента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temp\Презентация\Images\ReleaseNoName\Эскиз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4488" cy="56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Поиск сотрудников банка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temp\Презентация\Images\ReleaseNoName\Эскиз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5"/>
            <a:ext cx="9108504" cy="56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9200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Автоматизация отчетности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temp\Презентация\Images\Release\Эск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38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21" y="4416524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Arial" pitchFamily="34" charset="0"/>
                <a:cs typeface="Arial" pitchFamily="34" charset="0"/>
              </a:rPr>
              <a:t>Требуется на основе поступающих данных о деятельности банка еженедельно  составлять управленческую отчетность.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920000" cy="576000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ial" pitchFamily="34" charset="0"/>
                <a:cs typeface="Arial" pitchFamily="34" charset="0"/>
              </a:rPr>
              <a:t>MS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Sharepoint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MS Reporting Services</a:t>
            </a:r>
            <a:r>
              <a:rPr lang="ru-RU" sz="2800" dirty="0"/>
              <a:t> </a:t>
            </a:r>
            <a:endParaRPr lang="ru-RU" dirty="0"/>
          </a:p>
        </p:txBody>
      </p:sp>
      <p:pic>
        <p:nvPicPr>
          <p:cNvPr id="1026" name="Picture 2" descr="C:\temp\Презентация\Images\ReleaseNoName\Эски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0730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Какой отчет нужен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temp\Презентация\Images\Release\Эскиз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" y="908720"/>
            <a:ext cx="9146229" cy="57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88"/>
            <a:ext cx="7920000" cy="576000"/>
          </a:xfrm>
        </p:spPr>
        <p:txBody>
          <a:bodyPr>
            <a:normAutofit/>
          </a:bodyPr>
          <a:lstStyle/>
          <a:p>
            <a:r>
              <a:rPr lang="en-US" sz="2800" b="1" dirty="0"/>
              <a:t>Используем MS Analysis Services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temp\Презентация\Images\Release\Эскиз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8226"/>
            <a:ext cx="9150603" cy="57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88"/>
            <a:ext cx="7920000" cy="576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премии луччший сотрудник года за OLAP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temp\Презентация\Images\Release\Эскиз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24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Отчетов много, а памяти мало.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temp\Презентация\Images\Release\Эскиз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" y="908720"/>
            <a:ext cx="91018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4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88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Собрать только то, что нужно.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temp\Презентация\Images\ReleaseNoName\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36496" cy="57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920000" cy="576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Отчеты сразу в MS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temp\Презентация\Images\ReleaseNoName\Эскиз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052"/>
            <a:ext cx="9141568" cy="61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21982</TotalTime>
  <Words>1543</Words>
  <Application>Microsoft Office PowerPoint</Application>
  <PresentationFormat>Экран (4:3)</PresentationFormat>
  <Paragraphs>42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Автоматизация отчетности</vt:lpstr>
      <vt:lpstr>MS Sharepoint + MS Reporting Services </vt:lpstr>
      <vt:lpstr>Какой отчет нужен?</vt:lpstr>
      <vt:lpstr>Используем MS Analysis Services</vt:lpstr>
      <vt:lpstr>2 премии луччший сотрудник года за OLAP</vt:lpstr>
      <vt:lpstr>Отчетов много, а памяти мало.</vt:lpstr>
      <vt:lpstr>Собрать только то, что нужно.</vt:lpstr>
      <vt:lpstr>Отчеты сразу в MS Excel</vt:lpstr>
      <vt:lpstr>Загрузка данных из файлов в базу.</vt:lpstr>
      <vt:lpstr>Анализ данных.</vt:lpstr>
      <vt:lpstr>Интерактивная корректировка данных.</vt:lpstr>
      <vt:lpstr>Рентабельность клиента</vt:lpstr>
      <vt:lpstr>Поиск сотрудников банка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Alexcomp</dc:creator>
  <cp:lastModifiedBy>Alexcomp</cp:lastModifiedBy>
  <cp:revision>45</cp:revision>
  <dcterms:created xsi:type="dcterms:W3CDTF">2013-12-01T14:03:45Z</dcterms:created>
  <dcterms:modified xsi:type="dcterms:W3CDTF">2014-02-27T18:10:24Z</dcterms:modified>
</cp:coreProperties>
</file>